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64" r:id="rId5"/>
    <p:sldId id="257" r:id="rId6"/>
    <p:sldId id="265" r:id="rId7"/>
    <p:sldId id="263" r:id="rId8"/>
    <p:sldId id="260" r:id="rId9"/>
    <p:sldId id="267" r:id="rId10"/>
    <p:sldId id="261" r:id="rId11"/>
    <p:sldId id="266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2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433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77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12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689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1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98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8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20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70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150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98438-F91C-43C7-8EF6-06BBF9A6C958}" type="datetimeFigureOut">
              <a:rPr lang="en-US" smtClean="0"/>
              <a:t>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F3214-74C4-40F5-9DFB-EBD29CD61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6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0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302562">
            <a:off x="-950496" y="-401637"/>
            <a:ext cx="7772400" cy="23876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ill Sans Ultra Bold" panose="020B0A02020104020203" pitchFamily="34" charset="0"/>
              </a:rPr>
              <a:t>H20 Wars</a:t>
            </a:r>
            <a:endParaRPr lang="en-US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ill Sans Ultra Bold" panose="020B0A020201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5116" y="3602038"/>
            <a:ext cx="8293768" cy="1655762"/>
          </a:xfrm>
        </p:spPr>
        <p:txBody>
          <a:bodyPr>
            <a:no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To stop the shortage of water,</a:t>
            </a:r>
          </a:p>
          <a:p>
            <a:r>
              <a:rPr lang="en-US" sz="4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 must use  </a:t>
            </a:r>
            <a:r>
              <a:rPr lang="en-US" sz="6000" b="1" u="sng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MORE</a:t>
            </a:r>
            <a:r>
              <a:rPr lang="en-US" sz="4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water!</a:t>
            </a:r>
            <a:endParaRPr lang="en-US" sz="4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17912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www.gamesmuseum.uwaterloo.ca/VirtualExhibits/puzzles/jigsaw/20thCentury/Maps/js74B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990" y="1825625"/>
            <a:ext cx="4971351" cy="2724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i.stack.imgur.com/vrEt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462" y="4865160"/>
            <a:ext cx="4477482" cy="236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H20 Wars: Maps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Campaign</a:t>
            </a:r>
            <a:r>
              <a:rPr lang="en-US" dirty="0" smtClean="0"/>
              <a:t> – Puzzle/Action Driven Maps that drive the Story.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b="1" dirty="0" smtClean="0"/>
              <a:t>Skirmish </a:t>
            </a:r>
            <a:r>
              <a:rPr lang="en-US" dirty="0" smtClean="0"/>
              <a:t>– Procedurally Generated Maps that are fair for all sides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51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5000"/>
                <a:lumOff val="95000"/>
              </a:schemeClr>
            </a:gs>
            <a:gs pos="74000">
              <a:schemeClr val="accent4">
                <a:lumMod val="45000"/>
                <a:lumOff val="55000"/>
              </a:schemeClr>
            </a:gs>
            <a:gs pos="83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H20 Wars: Possible Modes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8194919" cy="4351338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Story Mode</a:t>
            </a:r>
          </a:p>
          <a:p>
            <a:r>
              <a:rPr lang="en-US" sz="3600" b="1" dirty="0" smtClean="0"/>
              <a:t>Deathmatch</a:t>
            </a:r>
          </a:p>
          <a:p>
            <a:r>
              <a:rPr lang="en-US" sz="3600" b="1" dirty="0" smtClean="0"/>
              <a:t>Water Bottle Grab </a:t>
            </a:r>
            <a:r>
              <a:rPr lang="en-US" sz="3600" dirty="0" smtClean="0"/>
              <a:t>(Capture the Flag)</a:t>
            </a:r>
          </a:p>
          <a:p>
            <a:r>
              <a:rPr lang="en-US" sz="3600" b="1" dirty="0" smtClean="0"/>
              <a:t>Won’t Someone Think of the Children </a:t>
            </a:r>
            <a:r>
              <a:rPr lang="en-US" sz="3600" dirty="0" smtClean="0"/>
              <a:t>	(similar to C.S. Hostages)</a:t>
            </a:r>
          </a:p>
          <a:p>
            <a:r>
              <a:rPr lang="en-US" sz="3600" b="1" dirty="0" smtClean="0"/>
              <a:t>This Land is my Land </a:t>
            </a:r>
            <a:r>
              <a:rPr lang="en-US" sz="3600" dirty="0" smtClean="0"/>
              <a:t>(Capture the Point)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0300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H20 Wars: Why?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Simple, exciting, interactive gameplay</a:t>
            </a:r>
          </a:p>
          <a:p>
            <a:endParaRPr lang="en-US" dirty="0" smtClean="0"/>
          </a:p>
          <a:p>
            <a:r>
              <a:rPr lang="en-US" dirty="0" smtClean="0"/>
              <a:t>Quick Rounds for the Casual Gamers</a:t>
            </a:r>
          </a:p>
          <a:p>
            <a:endParaRPr lang="en-US" dirty="0" smtClean="0"/>
          </a:p>
          <a:p>
            <a:r>
              <a:rPr lang="en-US" dirty="0" smtClean="0"/>
              <a:t>Light theme, with lessons in… </a:t>
            </a:r>
            <a:endParaRPr lang="en-US" dirty="0"/>
          </a:p>
          <a:p>
            <a:pPr lvl="1"/>
            <a:r>
              <a:rPr lang="en-US" dirty="0" smtClean="0"/>
              <a:t>Teamwork</a:t>
            </a:r>
          </a:p>
          <a:p>
            <a:pPr lvl="1"/>
            <a:r>
              <a:rPr lang="en-US" dirty="0" smtClean="0"/>
              <a:t>Solving the Problem may create the Problem</a:t>
            </a:r>
          </a:p>
          <a:p>
            <a:pPr lvl="1"/>
            <a:r>
              <a:rPr lang="en-US" dirty="0" smtClean="0"/>
              <a:t>Never Giving Up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5454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H20 Wars: Story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There’s a shortage of </a:t>
            </a:r>
            <a:r>
              <a:rPr lang="en-US" sz="3200" b="1" u="sng" dirty="0" smtClean="0">
                <a:solidFill>
                  <a:srgbClr val="00B0F0"/>
                </a:solidFill>
              </a:rPr>
              <a:t>Water</a:t>
            </a:r>
            <a:r>
              <a:rPr lang="en-US" sz="3200" dirty="0" smtClean="0">
                <a:solidFill>
                  <a:srgbClr val="00B0F0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on Planet Earth!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5122" name="Picture 2" descr="http://assets.inhabitat.com/wp-content/blogs.dir/1/files/2012/05/Dry-Earth-537x514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40708" y="2389903"/>
            <a:ext cx="4462584" cy="4271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4674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H20 Wars: Two Factions</a:t>
            </a:r>
            <a:endParaRPr lang="en-US" b="1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94186" y="1825625"/>
            <a:ext cx="3886200" cy="4351338"/>
          </a:xfrm>
        </p:spPr>
        <p:txBody>
          <a:bodyPr/>
          <a:lstStyle/>
          <a:p>
            <a:r>
              <a:rPr lang="en-US" b="1" dirty="0" smtClean="0"/>
              <a:t>Free </a:t>
            </a:r>
            <a:r>
              <a:rPr lang="en-US" b="1" dirty="0" smtClean="0">
                <a:solidFill>
                  <a:srgbClr val="00B0F0"/>
                </a:solidFill>
              </a:rPr>
              <a:t>Water</a:t>
            </a:r>
            <a:r>
              <a:rPr lang="en-US" b="1" dirty="0" smtClean="0"/>
              <a:t> Warriors</a:t>
            </a:r>
          </a:p>
          <a:p>
            <a:r>
              <a:rPr lang="en-US" dirty="0" smtClean="0"/>
              <a:t>Ragtag group of misfits who want to claim the water for “the people”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394685" y="1825625"/>
            <a:ext cx="4366359" cy="4351338"/>
          </a:xfrm>
        </p:spPr>
        <p:txBody>
          <a:bodyPr/>
          <a:lstStyle/>
          <a:p>
            <a:r>
              <a:rPr lang="en-US" b="1" dirty="0" smtClean="0"/>
              <a:t>Alliance for </a:t>
            </a:r>
            <a:r>
              <a:rPr lang="en-US" b="1" dirty="0" smtClean="0">
                <a:solidFill>
                  <a:srgbClr val="00B0F0"/>
                </a:solidFill>
              </a:rPr>
              <a:t>Water</a:t>
            </a:r>
            <a:r>
              <a:rPr lang="en-US" b="1" dirty="0" smtClean="0"/>
              <a:t> Equality </a:t>
            </a:r>
            <a:r>
              <a:rPr lang="en-US" dirty="0" smtClean="0"/>
              <a:t>(AWE)</a:t>
            </a:r>
          </a:p>
          <a:p>
            <a:r>
              <a:rPr lang="en-US" dirty="0" smtClean="0"/>
              <a:t>Wants to control the water for fair distribution</a:t>
            </a:r>
            <a:endParaRPr lang="en-US" dirty="0"/>
          </a:p>
        </p:txBody>
      </p:sp>
      <p:pic>
        <p:nvPicPr>
          <p:cNvPr id="4104" name="Picture 8" descr="http://www.jacksonarts.org/wp-content/uploads/2015/11/misfit-toys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4185" y="3644704"/>
            <a:ext cx="3891499" cy="2876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ttp://www.clipartbest.com/cliparts/dT7/eo8/dT7eo8knc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96556" y="3821723"/>
            <a:ext cx="3884330" cy="1780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93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H20 Wars: Two Factions</a:t>
            </a:r>
            <a:endParaRPr lang="en-US" b="1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94186" y="1825625"/>
            <a:ext cx="3886200" cy="4351338"/>
          </a:xfrm>
        </p:spPr>
        <p:txBody>
          <a:bodyPr/>
          <a:lstStyle/>
          <a:p>
            <a:r>
              <a:rPr lang="en-US" b="1" dirty="0" smtClean="0"/>
              <a:t>Free </a:t>
            </a:r>
            <a:r>
              <a:rPr lang="en-US" b="1" dirty="0" smtClean="0">
                <a:solidFill>
                  <a:srgbClr val="00B0F0"/>
                </a:solidFill>
              </a:rPr>
              <a:t>Water</a:t>
            </a:r>
            <a:r>
              <a:rPr lang="en-US" b="1" dirty="0" smtClean="0"/>
              <a:t> Warriors</a:t>
            </a:r>
          </a:p>
          <a:p>
            <a:r>
              <a:rPr lang="en-US" dirty="0" smtClean="0"/>
              <a:t>Ragtag group of misfits who want to claim the water for “the people”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394685" y="1825625"/>
            <a:ext cx="4366359" cy="4351338"/>
          </a:xfrm>
        </p:spPr>
        <p:txBody>
          <a:bodyPr/>
          <a:lstStyle/>
          <a:p>
            <a:r>
              <a:rPr lang="en-US" b="1" dirty="0" smtClean="0"/>
              <a:t>Alliance for </a:t>
            </a:r>
            <a:r>
              <a:rPr lang="en-US" b="1" dirty="0" smtClean="0">
                <a:solidFill>
                  <a:srgbClr val="00B0F0"/>
                </a:solidFill>
              </a:rPr>
              <a:t>Water</a:t>
            </a:r>
            <a:r>
              <a:rPr lang="en-US" b="1" dirty="0" smtClean="0"/>
              <a:t> Equality </a:t>
            </a:r>
            <a:r>
              <a:rPr lang="en-US" dirty="0" smtClean="0"/>
              <a:t>(AWE)</a:t>
            </a:r>
          </a:p>
          <a:p>
            <a:r>
              <a:rPr lang="en-US" dirty="0" smtClean="0"/>
              <a:t>Wants to control the water for fair distribution</a:t>
            </a:r>
            <a:endParaRPr lang="en-US" dirty="0"/>
          </a:p>
        </p:txBody>
      </p:sp>
      <p:pic>
        <p:nvPicPr>
          <p:cNvPr id="4104" name="Picture 8" descr="http://www.jacksonarts.org/wp-content/uploads/2015/11/misfit-toys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4185" y="3644704"/>
            <a:ext cx="3891499" cy="2876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ttp://www.clipartbest.com/cliparts/dT7/eo8/dT7eo8knc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96556" y="3821723"/>
            <a:ext cx="3884330" cy="1780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http://ecx.images-amazon.com/images/I/41M9j3983kL.jp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41831" y="3602733"/>
            <a:ext cx="3059686" cy="3059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974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20842"/>
            <a:ext cx="7886700" cy="5856121"/>
          </a:xfrm>
        </p:spPr>
        <p:txBody>
          <a:bodyPr/>
          <a:lstStyle/>
          <a:p>
            <a:pPr marL="0" indent="0">
              <a:buNone/>
            </a:pPr>
            <a:r>
              <a:rPr lang="en-US" sz="4400" b="1" dirty="0" smtClean="0">
                <a:solidFill>
                  <a:schemeClr val="bg1"/>
                </a:solidFill>
              </a:rPr>
              <a:t>H20 Wars: Description</a:t>
            </a:r>
          </a:p>
          <a:p>
            <a:pPr marL="0" indent="0">
              <a:buNone/>
            </a:pPr>
            <a:r>
              <a:rPr lang="en-US" sz="3600" b="1" dirty="0" smtClean="0">
                <a:solidFill>
                  <a:schemeClr val="bg1"/>
                </a:solidFill>
              </a:rPr>
              <a:t>Top-Down Shooter</a:t>
            </a:r>
            <a:br>
              <a:rPr lang="en-US" sz="3600" b="1" dirty="0" smtClean="0">
                <a:solidFill>
                  <a:schemeClr val="bg1"/>
                </a:solidFill>
              </a:rPr>
            </a:br>
            <a:r>
              <a:rPr lang="en-US" sz="3600" b="1" dirty="0" smtClean="0">
                <a:solidFill>
                  <a:schemeClr val="bg1"/>
                </a:solidFill>
              </a:rPr>
              <a:t>with Water Guns and Water Balloons</a:t>
            </a: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Think updated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Cannon Fodder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://gamefabrique.com/storage/screenshots/genesis/cannon-fodder-0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2286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3986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20842"/>
            <a:ext cx="7886700" cy="58561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b="1" dirty="0" smtClean="0">
                <a:solidFill>
                  <a:schemeClr val="bg1"/>
                </a:solidFill>
              </a:rPr>
              <a:t>H20 Wars: Premise</a:t>
            </a: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</a:rPr>
              <a:t>Top-Down Shooter</a:t>
            </a:r>
            <a:br>
              <a:rPr lang="en-US" sz="3600" b="1" dirty="0">
                <a:solidFill>
                  <a:schemeClr val="bg1"/>
                </a:solidFill>
              </a:rPr>
            </a:br>
            <a:r>
              <a:rPr lang="en-US" sz="3600" b="1" dirty="0">
                <a:solidFill>
                  <a:schemeClr val="bg1"/>
                </a:solidFill>
              </a:rPr>
              <a:t>with Water Guns and Water Balloons</a:t>
            </a: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Think updated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Cannon Fodder</a:t>
            </a:r>
          </a:p>
          <a:p>
            <a:pPr marL="0" indent="0">
              <a:buNone/>
            </a:pPr>
            <a:r>
              <a:rPr lang="en-US" sz="48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with</a:t>
            </a:r>
          </a:p>
          <a:p>
            <a:pPr marL="0" indent="0">
              <a:buNone/>
            </a:pPr>
            <a:r>
              <a:rPr lang="en-US" sz="48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Water</a:t>
            </a:r>
          </a:p>
          <a:p>
            <a:pPr marL="0" indent="0">
              <a:buNone/>
            </a:pPr>
            <a:r>
              <a:rPr lang="en-US" sz="48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Guns!</a:t>
            </a:r>
            <a:endParaRPr lang="en-US" sz="4400" b="1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50" name="Picture 2" descr="http://gamefabrique.com/storage/screenshots/genesis/cannon-fodder-0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2286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ecx.images-amazon.com/images/I/61IgIqKfWTL._SL1296_.jp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36" b="89850" l="7485" r="9529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701426">
            <a:off x="5313756" y="5612008"/>
            <a:ext cx="1564488" cy="112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previews.123rf.com/images/martm/martm1205/martm120500384/14270061-water-splash-Stock-Vector-spray.jpg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3840563">
            <a:off x="5798804" y="3217450"/>
            <a:ext cx="3690711" cy="3690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://ecx.images-amazon.com/images/I/71Eng97TC5L._SL1500_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81522">
            <a:off x="3836986" y="2786208"/>
            <a:ext cx="2855913" cy="146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461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H20 Wars: Character Health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5400" b="1" dirty="0" smtClean="0"/>
              <a:t>The Wet Bar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When it fills up,</a:t>
            </a:r>
            <a:br>
              <a:rPr lang="en-US" dirty="0" smtClean="0"/>
            </a:br>
            <a:r>
              <a:rPr lang="en-US" dirty="0" smtClean="0"/>
              <a:t>you are </a:t>
            </a:r>
            <a:r>
              <a:rPr lang="en-US" b="1" dirty="0" smtClean="0"/>
              <a:t>SOAKED </a:t>
            </a:r>
            <a:r>
              <a:rPr lang="en-US" dirty="0" smtClean="0"/>
              <a:t>(</a:t>
            </a:r>
            <a:r>
              <a:rPr lang="en-US" dirty="0" err="1" smtClean="0"/>
              <a:t>ie</a:t>
            </a:r>
            <a:r>
              <a:rPr lang="en-US" dirty="0" smtClean="0"/>
              <a:t> DEAD)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Characters dry off in time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Most characters easily SOAKED.</a:t>
            </a:r>
          </a:p>
        </p:txBody>
      </p:sp>
      <p:pic>
        <p:nvPicPr>
          <p:cNvPr id="8196" name="Picture 4" descr="https://arcadeheaven.files.wordpress.com/2007/12/player1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851" y="2971739"/>
            <a:ext cx="2524125" cy="2371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77851" y="2344615"/>
            <a:ext cx="2149964" cy="4376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477850" y="2344615"/>
            <a:ext cx="2650149" cy="437662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818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H20 Wars: Gameplay</a:t>
            </a:r>
            <a:endParaRPr lang="en-US" b="1" dirty="0"/>
          </a:p>
        </p:txBody>
      </p:sp>
      <p:pic>
        <p:nvPicPr>
          <p:cNvPr id="6146" name="Picture 2" descr="https://upload.wikimedia.org/wikipedia/commons/5/59/Soccer.Field_Transparant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651" y="1384506"/>
            <a:ext cx="3852984" cy="530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://www.intelligent.net/sites/all/themes/marinelli/images/Dismounted-Soldier---Gear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440" y="2873805"/>
            <a:ext cx="1278652" cy="1705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http://www.clipartbest.com/cliparts/dT7/eo8/dT7eo8knc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54" y="5462117"/>
            <a:ext cx="2645508" cy="121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29939" y="3247852"/>
            <a:ext cx="20526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0000"/>
                </a:solidFill>
              </a:rPr>
              <a:t>1</a:t>
            </a:r>
            <a:r>
              <a:rPr lang="en-US" sz="4800" dirty="0" smtClean="0">
                <a:solidFill>
                  <a:srgbClr val="FF0000"/>
                </a:solidFill>
              </a:rPr>
              <a:t> </a:t>
            </a:r>
            <a:r>
              <a:rPr lang="en-US" sz="4800" b="1" dirty="0" smtClean="0">
                <a:solidFill>
                  <a:srgbClr val="FF0000"/>
                </a:solidFill>
              </a:rPr>
              <a:t>troop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11221" y="4800554"/>
            <a:ext cx="22949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0000"/>
                </a:solidFill>
              </a:rPr>
              <a:t>6</a:t>
            </a:r>
            <a:r>
              <a:rPr lang="en-US" sz="4800" dirty="0" smtClean="0">
                <a:solidFill>
                  <a:srgbClr val="FF0000"/>
                </a:solidFill>
              </a:rPr>
              <a:t> </a:t>
            </a:r>
            <a:r>
              <a:rPr lang="en-US" sz="4800" b="1" dirty="0" smtClean="0">
                <a:solidFill>
                  <a:srgbClr val="FF0000"/>
                </a:solidFill>
              </a:rPr>
              <a:t>troops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70458" y="2154848"/>
            <a:ext cx="17716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u="sng" dirty="0" smtClean="0"/>
              <a:t>Squad</a:t>
            </a:r>
            <a:endParaRPr lang="en-US" sz="4800" b="1" u="sng" dirty="0"/>
          </a:p>
        </p:txBody>
      </p:sp>
      <p:sp>
        <p:nvSpPr>
          <p:cNvPr id="15" name="TextBox 14"/>
          <p:cNvSpPr txBox="1"/>
          <p:nvPr/>
        </p:nvSpPr>
        <p:spPr>
          <a:xfrm>
            <a:off x="2686016" y="4024203"/>
            <a:ext cx="7108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F0000"/>
                </a:solidFill>
              </a:rPr>
              <a:t>to</a:t>
            </a:r>
            <a:endParaRPr lang="en-US" sz="4800" dirty="0">
              <a:solidFill>
                <a:srgbClr val="FF0000"/>
              </a:solidFill>
            </a:endParaRPr>
          </a:p>
        </p:txBody>
      </p:sp>
      <p:pic>
        <p:nvPicPr>
          <p:cNvPr id="6152" name="Picture 8" descr="http://vignette4.wikia.nocookie.net/s4league/images/b/b7/Left_Click.png/revision/latest?cb=2014010404482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847" y="2148989"/>
            <a:ext cx="645945" cy="956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http://vignette4.wikia.nocookie.net/s4league/images/b/b7/Left_Click.png/revision/latest?cb=2014010404482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211289" y="3388846"/>
            <a:ext cx="610437" cy="904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/>
          <p:cNvCxnSpPr/>
          <p:nvPr/>
        </p:nvCxnSpPr>
        <p:spPr>
          <a:xfrm flipH="1" flipV="1">
            <a:off x="5038819" y="3427803"/>
            <a:ext cx="1202324" cy="2610068"/>
          </a:xfrm>
          <a:prstGeom prst="line">
            <a:avLst/>
          </a:prstGeom>
          <a:ln w="952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http://www.intelligent.net/sites/all/themes/marinelli/images/Dismounted-Soldier---Gear2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59" b="95548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817" y="4579008"/>
            <a:ext cx="1278652" cy="1705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715847" y="2873805"/>
            <a:ext cx="6511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>
                <a:solidFill>
                  <a:srgbClr val="FFFF00"/>
                </a:solidFill>
              </a:rPr>
              <a:t>X</a:t>
            </a:r>
            <a:endParaRPr lang="en-US" sz="6600" b="1" dirty="0">
              <a:solidFill>
                <a:srgbClr val="FFFF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13130" y="3202458"/>
            <a:ext cx="898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Move</a:t>
            </a: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23" name="Picture 4" descr="http://previews.123rf.com/images/martm/martm1205/martm120500384/14270061-water-splash-Stock-Vector-spray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469089">
            <a:off x="6040986" y="4001823"/>
            <a:ext cx="2011533" cy="2011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6996808" y="4293198"/>
            <a:ext cx="1098314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Attack</a:t>
            </a:r>
            <a:r>
              <a:rPr lang="en-US" sz="2400" dirty="0" smtClean="0">
                <a:solidFill>
                  <a:srgbClr val="FF0000"/>
                </a:solidFill>
              </a:rPr>
              <a:t>!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24" name="Picture 4" descr="http://ecx.images-amazon.com/images/I/71Eng97TC5L._SL1500_.jp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22290">
            <a:off x="1084874" y="3669735"/>
            <a:ext cx="853700" cy="43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http://ecx.images-amazon.com/images/I/71Eng97TC5L._SL1500_.jp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22290">
            <a:off x="5747769" y="5312201"/>
            <a:ext cx="853700" cy="43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6769148" y="5094130"/>
            <a:ext cx="898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Limited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Ammo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5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H20 Wars: Water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6600" b="1" dirty="0" smtClean="0">
                <a:solidFill>
                  <a:schemeClr val="bg1"/>
                </a:solidFill>
              </a:rPr>
              <a:t>Water is </a:t>
            </a:r>
            <a:r>
              <a:rPr lang="en-US" sz="6600" b="1" u="sng" dirty="0" smtClean="0">
                <a:solidFill>
                  <a:schemeClr val="bg1"/>
                </a:solidFill>
              </a:rPr>
              <a:t>Ammo</a:t>
            </a:r>
          </a:p>
          <a:p>
            <a:r>
              <a:rPr lang="en-US" sz="6600" b="1" dirty="0" smtClean="0">
                <a:solidFill>
                  <a:schemeClr val="bg1"/>
                </a:solidFill>
              </a:rPr>
              <a:t>Water is </a:t>
            </a:r>
            <a:r>
              <a:rPr lang="en-US" sz="6600" b="1" u="sng" dirty="0" smtClean="0">
                <a:solidFill>
                  <a:schemeClr val="bg1"/>
                </a:solidFill>
              </a:rPr>
              <a:t>Health</a:t>
            </a:r>
          </a:p>
          <a:p>
            <a:r>
              <a:rPr lang="en-US" sz="6600" b="1" dirty="0" smtClean="0">
                <a:solidFill>
                  <a:schemeClr val="bg1"/>
                </a:solidFill>
              </a:rPr>
              <a:t>Water is </a:t>
            </a:r>
            <a:r>
              <a:rPr lang="en-US" sz="6600" b="1" u="sng" dirty="0" smtClean="0">
                <a:solidFill>
                  <a:schemeClr val="bg1"/>
                </a:solidFill>
              </a:rPr>
              <a:t>Points</a:t>
            </a:r>
          </a:p>
          <a:p>
            <a:r>
              <a:rPr lang="en-US" sz="6600" b="1" dirty="0" smtClean="0">
                <a:solidFill>
                  <a:schemeClr val="bg1"/>
                </a:solidFill>
              </a:rPr>
              <a:t>Water is </a:t>
            </a:r>
            <a:r>
              <a:rPr lang="en-US" sz="6600" b="1" u="sng" dirty="0" smtClean="0">
                <a:solidFill>
                  <a:schemeClr val="bg1"/>
                </a:solidFill>
              </a:rPr>
              <a:t>POWER</a:t>
            </a:r>
            <a:r>
              <a:rPr lang="en-US" sz="6600" b="1" dirty="0" smtClean="0">
                <a:solidFill>
                  <a:schemeClr val="bg1"/>
                </a:solidFill>
              </a:rPr>
              <a:t>!</a:t>
            </a:r>
            <a:endParaRPr 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33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</TotalTime>
  <Words>243</Words>
  <Application>Microsoft Office PowerPoint</Application>
  <PresentationFormat>On-screen Show (4:3)</PresentationFormat>
  <Paragraphs>72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Gill Sans Ultra Bold</vt:lpstr>
      <vt:lpstr>Office Theme</vt:lpstr>
      <vt:lpstr>H20 Wars</vt:lpstr>
      <vt:lpstr>H20 Wars: Story</vt:lpstr>
      <vt:lpstr>H20 Wars: Two Factions</vt:lpstr>
      <vt:lpstr>H20 Wars: Two Factions</vt:lpstr>
      <vt:lpstr>PowerPoint Presentation</vt:lpstr>
      <vt:lpstr>PowerPoint Presentation</vt:lpstr>
      <vt:lpstr>H20 Wars: Character Health</vt:lpstr>
      <vt:lpstr>H20 Wars: Gameplay</vt:lpstr>
      <vt:lpstr>H20 Wars: Water</vt:lpstr>
      <vt:lpstr>H20 Wars: Maps</vt:lpstr>
      <vt:lpstr>H20 Wars: Possible Modes</vt:lpstr>
      <vt:lpstr>H20 Wars: Why?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H20 Wars</dc:title>
  <dc:creator>ET Garcia</dc:creator>
  <cp:lastModifiedBy>ET Garcia</cp:lastModifiedBy>
  <cp:revision>30</cp:revision>
  <dcterms:created xsi:type="dcterms:W3CDTF">2016-01-13T19:03:58Z</dcterms:created>
  <dcterms:modified xsi:type="dcterms:W3CDTF">2016-01-13T21:19:17Z</dcterms:modified>
</cp:coreProperties>
</file>

<file path=docProps/thumbnail.jpeg>
</file>